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0"/>
  </p:notesMasterIdLst>
  <p:sldIdLst>
    <p:sldId id="256" r:id="rId2"/>
    <p:sldId id="258" r:id="rId3"/>
    <p:sldId id="269" r:id="rId4"/>
    <p:sldId id="270" r:id="rId5"/>
    <p:sldId id="259" r:id="rId6"/>
    <p:sldId id="704" r:id="rId7"/>
    <p:sldId id="726" r:id="rId8"/>
    <p:sldId id="72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64DC-E374-4564-A034-BF1033BFDBF8}" v="4" dt="2023-12-29T16:05:59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A9AC-1D4D-4C9E-99A9-307C5C548B4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628F-D91A-465E-9D46-6AE0B5B8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68EA0-E78A-4180-B50F-D9686C594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stephen@cs.by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cord.gg/cx2PuAmR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111: Introduction to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/>
              <a:t>Tom Stephens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8358640" cy="4342700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BS Physics 1996 – BYU</a:t>
            </a:r>
          </a:p>
          <a:p>
            <a:pPr lvl="1"/>
            <a:r>
              <a:rPr lang="en-US" dirty="0"/>
              <a:t>MS Astronomy 1999 – NMSU</a:t>
            </a:r>
          </a:p>
          <a:p>
            <a:pPr lvl="1"/>
            <a:r>
              <a:rPr lang="en-US" dirty="0"/>
              <a:t>Ph.D. Astronomy 2003 – NMSU</a:t>
            </a:r>
          </a:p>
          <a:p>
            <a:pPr lvl="1"/>
            <a:r>
              <a:rPr lang="en-US" dirty="0"/>
              <a:t>MS Library and Information Science – 2016 – UNT</a:t>
            </a:r>
          </a:p>
          <a:p>
            <a:r>
              <a:rPr lang="en-US" dirty="0"/>
              <a:t>Work</a:t>
            </a:r>
          </a:p>
          <a:p>
            <a:pPr lvl="1"/>
            <a:r>
              <a:rPr lang="en-US" dirty="0"/>
              <a:t>Assistant Professor – BYU – Dec 2020 – present</a:t>
            </a:r>
          </a:p>
          <a:p>
            <a:pPr lvl="1"/>
            <a:r>
              <a:rPr lang="en-US" dirty="0"/>
              <a:t>Software Developer &amp; Manager – NASA – 2003-15, 2017-20, now part-time</a:t>
            </a:r>
          </a:p>
          <a:p>
            <a:pPr lvl="1"/>
            <a:r>
              <a:rPr lang="en-US" dirty="0"/>
              <a:t>Physical and Mathematical Sciences Librarian – 2014-17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07" y="1488141"/>
            <a:ext cx="8355593" cy="53698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4027395" cy="5369859"/>
          </a:xfrm>
        </p:spPr>
      </p:pic>
    </p:spTree>
    <p:extLst>
      <p:ext uri="{BB962C8B-B14F-4D97-AF65-F5344CB8AC3E}">
        <p14:creationId xmlns:p14="http://schemas.microsoft.com/office/powerpoint/2010/main" val="219696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4413"/>
            <a:ext cx="5577283" cy="4365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Father of 7</a:t>
            </a:r>
          </a:p>
          <a:p>
            <a:r>
              <a:rPr lang="en-US" dirty="0"/>
              <a:t>Current Calling: Ward Temple &amp; Family History Leader</a:t>
            </a:r>
          </a:p>
          <a:p>
            <a:r>
              <a:rPr lang="en-US" dirty="0"/>
              <a:t>Hobbies</a:t>
            </a:r>
          </a:p>
          <a:p>
            <a:pPr lvl="1"/>
            <a:r>
              <a:rPr lang="en-US" dirty="0"/>
              <a:t>Hiking/Camping</a:t>
            </a:r>
          </a:p>
          <a:p>
            <a:pPr lvl="1"/>
            <a:r>
              <a:rPr lang="en-US" dirty="0"/>
              <a:t>Reading &amp; Writing (1 self-published sci-fi novel)</a:t>
            </a:r>
          </a:p>
          <a:p>
            <a:pPr lvl="1"/>
            <a:r>
              <a:rPr lang="en-US" dirty="0"/>
              <a:t>Role-Playing Games – published a quarterly game magazine &amp; more general blog</a:t>
            </a:r>
          </a:p>
          <a:p>
            <a:pPr lvl="1"/>
            <a:r>
              <a:rPr lang="en-US" dirty="0"/>
              <a:t>3D Modeling and Printing</a:t>
            </a:r>
          </a:p>
          <a:p>
            <a:pPr lvl="1"/>
            <a:r>
              <a:rPr lang="en-US" dirty="0"/>
              <a:t>Playing Minecraft and Roblox with the little guys (and their cousins)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5"/>
          <a:stretch/>
        </p:blipFill>
        <p:spPr>
          <a:xfrm>
            <a:off x="8270968" y="0"/>
            <a:ext cx="3921032" cy="4809506"/>
          </a:xfrm>
          <a:prstGeom prst="rect">
            <a:avLst/>
          </a:prstGeom>
        </p:spPr>
      </p:pic>
      <p:pic>
        <p:nvPicPr>
          <p:cNvPr id="6" name="Picture 5" descr="A group of people posing for a photo in the snow&#10;&#10;Description automatically generated">
            <a:extLst>
              <a:ext uri="{FF2B5EF4-FFF2-40B4-BE49-F238E27FC236}">
                <a16:creationId xmlns:a16="http://schemas.microsoft.com/office/drawing/2014/main" id="{96A3265F-EE72-4753-9545-198655C0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1487" r="24762" b="17104"/>
          <a:stretch/>
        </p:blipFill>
        <p:spPr>
          <a:xfrm>
            <a:off x="8269578" y="3810000"/>
            <a:ext cx="39224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Dr. Stephens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05042"/>
            <a:ext cx="8478382" cy="4234440"/>
          </a:xfrm>
        </p:spPr>
        <p:txBody>
          <a:bodyPr>
            <a:normAutofit/>
          </a:bodyPr>
          <a:lstStyle/>
          <a:p>
            <a:r>
              <a:rPr lang="en-US" dirty="0"/>
              <a:t>Office – 2256 TMCB – feel free to drop in anytime I’m there.</a:t>
            </a:r>
          </a:p>
          <a:p>
            <a:r>
              <a:rPr lang="en-US" dirty="0"/>
              <a:t>E-mail – </a:t>
            </a:r>
            <a:r>
              <a:rPr lang="en-US" dirty="0">
                <a:hlinkClick r:id="rId2"/>
              </a:rPr>
              <a:t>tstephen@cs.byu.edu</a:t>
            </a:r>
            <a:r>
              <a:rPr lang="en-US" dirty="0"/>
              <a:t> – This is the best way to reach me.</a:t>
            </a:r>
          </a:p>
          <a:p>
            <a:r>
              <a:rPr lang="en-US" dirty="0"/>
              <a:t>Office Hours – TBD or by appointment</a:t>
            </a:r>
          </a:p>
          <a:p>
            <a:r>
              <a:rPr lang="en-US" dirty="0"/>
              <a:t>Stalk me on-line</a:t>
            </a:r>
          </a:p>
          <a:p>
            <a:pPr lvl="1"/>
            <a:r>
              <a:rPr lang="en-US" dirty="0"/>
              <a:t>I'm on the class Discord</a:t>
            </a:r>
          </a:p>
          <a:p>
            <a:pPr lvl="1"/>
            <a:r>
              <a:rPr lang="en-US" dirty="0"/>
              <a:t>@dagorym on most online sites</a:t>
            </a:r>
          </a:p>
          <a:p>
            <a:pPr lvl="1"/>
            <a:r>
              <a:rPr lang="en-US" dirty="0"/>
              <a:t>Tom Stephens on Facebook</a:t>
            </a:r>
          </a:p>
        </p:txBody>
      </p:sp>
    </p:spTree>
    <p:extLst>
      <p:ext uri="{BB962C8B-B14F-4D97-AF65-F5344CB8AC3E}">
        <p14:creationId xmlns:p14="http://schemas.microsoft.com/office/powerpoint/2010/main" val="206141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AE93-5702-4590-ADAE-E06883A1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My Minecraft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C228-F6E0-4F6F-B247-D6DCAC92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2341564"/>
          </a:xfrm>
        </p:spPr>
        <p:txBody>
          <a:bodyPr>
            <a:normAutofit/>
          </a:bodyPr>
          <a:lstStyle/>
          <a:p>
            <a:r>
              <a:rPr lang="en-US" sz="2400" dirty="0"/>
              <a:t>For those Minecraft players in the class, I have a server set up you’re welcome to join.</a:t>
            </a:r>
          </a:p>
        </p:txBody>
      </p:sp>
      <p:pic>
        <p:nvPicPr>
          <p:cNvPr id="5" name="Picture 4" descr="A picture containing tree, cake, outdoor, green&#10;&#10;Description automatically generated">
            <a:extLst>
              <a:ext uri="{FF2B5EF4-FFF2-40B4-BE49-F238E27FC236}">
                <a16:creationId xmlns:a16="http://schemas.microsoft.com/office/drawing/2014/main" id="{41EFD30A-1A84-4734-943B-A3A0FC32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1678" r="25190" b="-1678"/>
          <a:stretch/>
        </p:blipFill>
        <p:spPr>
          <a:xfrm>
            <a:off x="0" y="-3"/>
            <a:ext cx="7685314" cy="6973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CA9AE6-013B-C49A-406E-C204B8C1EB34}"/>
              </a:ext>
            </a:extLst>
          </p:cNvPr>
          <p:cNvSpPr txBox="1"/>
          <p:nvPr/>
        </p:nvSpPr>
        <p:spPr>
          <a:xfrm>
            <a:off x="555812" y="5162264"/>
            <a:ext cx="10063722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Details can be found at: </a:t>
            </a:r>
          </a:p>
          <a:p>
            <a:r>
              <a:rPr lang="en-US" sz="3200" dirty="0"/>
              <a:t>https://expandingfrontier.com/cs-minecraft-server/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014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2F5A-3D62-736B-E9CC-2A096386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BYU Minecraft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7F8B-BF88-35CA-3009-4152AB27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I'm also the Faculty Advisor for the BYU Minecraft Club</a:t>
            </a:r>
          </a:p>
          <a:p>
            <a:r>
              <a:rPr lang="en-US" dirty="0"/>
              <a:t>Club Discord: </a:t>
            </a:r>
            <a:r>
              <a:rPr lang="en-US" dirty="0">
                <a:hlinkClick r:id="rId2"/>
              </a:rPr>
              <a:t>https://discord.gg/cx2PuAmR23</a:t>
            </a:r>
            <a:endParaRPr lang="en-US" dirty="0"/>
          </a:p>
          <a:p>
            <a:r>
              <a:rPr lang="en-US" dirty="0"/>
              <a:t>The club runs multiple servers including</a:t>
            </a:r>
          </a:p>
          <a:p>
            <a:pPr lvl="1"/>
            <a:r>
              <a:rPr lang="en-US" dirty="0"/>
              <a:t>The main survival world</a:t>
            </a:r>
          </a:p>
          <a:p>
            <a:pPr lvl="1"/>
            <a:r>
              <a:rPr lang="en-US" dirty="0"/>
              <a:t>An anarchy server</a:t>
            </a:r>
          </a:p>
          <a:p>
            <a:pPr lvl="1"/>
            <a:r>
              <a:rPr lang="en-US" dirty="0"/>
              <a:t>The Campus Creation world where they are recreating BYU Campus</a:t>
            </a:r>
          </a:p>
          <a:p>
            <a:r>
              <a:rPr lang="en-US" dirty="0"/>
              <a:t>There is also a coding group that works on mods and resource packs for the server.</a:t>
            </a:r>
          </a:p>
        </p:txBody>
      </p:sp>
      <p:pic>
        <p:nvPicPr>
          <p:cNvPr id="7" name="Picture 6" descr="A blue square with white text and grass&#10;&#10;Description automatically generated">
            <a:extLst>
              <a:ext uri="{FF2B5EF4-FFF2-40B4-BE49-F238E27FC236}">
                <a16:creationId xmlns:a16="http://schemas.microsoft.com/office/drawing/2014/main" id="{2148850A-B251-1FDB-6714-9E595A21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28" y="-34925"/>
            <a:ext cx="36621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A93-2EC8-9B33-AF32-1745C57DA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C728E-80E5-9C15-4F0A-CACE3773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5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1307</TotalTime>
  <Words>308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CS 111: Introduction to Computer Science</vt:lpstr>
      <vt:lpstr>Who is Dr. Stephens Anyway?</vt:lpstr>
      <vt:lpstr>Who is Dr. Stephens Anyway?</vt:lpstr>
      <vt:lpstr>Who is Dr. Stephens Anyway?</vt:lpstr>
      <vt:lpstr>Contacting Dr. Stephens</vt:lpstr>
      <vt:lpstr>My Minecraft Server</vt:lpstr>
      <vt:lpstr>BYU Minecraft Club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111: Introduction to Computer Science</dc:title>
  <dc:creator>Tom Stephens</dc:creator>
  <cp:lastModifiedBy>Tom Stephens</cp:lastModifiedBy>
  <cp:revision>10</cp:revision>
  <dcterms:created xsi:type="dcterms:W3CDTF">2023-06-20T17:12:05Z</dcterms:created>
  <dcterms:modified xsi:type="dcterms:W3CDTF">2023-12-29T16:30:28Z</dcterms:modified>
</cp:coreProperties>
</file>